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558" r:id="rId2"/>
    <p:sldId id="559" r:id="rId3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00FF"/>
    <a:srgbClr val="3399FF"/>
    <a:srgbClr val="66CCFF"/>
    <a:srgbClr val="FF0066"/>
    <a:srgbClr val="800000"/>
    <a:srgbClr val="6600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48" autoAdjust="0"/>
  </p:normalViewPr>
  <p:slideViewPr>
    <p:cSldViewPr>
      <p:cViewPr varScale="1">
        <p:scale>
          <a:sx n="157" d="100"/>
          <a:sy n="157" d="100"/>
        </p:scale>
        <p:origin x="-34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296A9AC-CD3A-41A6-9AC3-5ADFCDD63C78}" type="datetimeFigureOut">
              <a:rPr lang="zh-CN" altLang="en-US"/>
              <a:t>2021-11-12</a:t>
            </a:fld>
            <a:endParaRPr lang="en-US" altLang="zh-CN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4A2A7C8-234F-4E65-8583-EACE07554FB3}" type="slidenum">
              <a:rPr lang="zh-CN" altLang="en-US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6368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70F12-6E2C-43CE-863B-4709097DBEF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BD782-36F9-4204-8D11-CA188ACE4FF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98A85-7C80-401D-855A-C62215A16B9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EE4C7-847F-4DF7-9C7B-C564E631EDF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CC9B8-CDB3-475E-9AA7-15593C7478A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6D98A-0648-4B57-885E-9295B82A91D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907DB-BFE9-4DA9-B922-3241D569EEE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6E6A-2CF1-43BF-B4A4-5B114DFC3E3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98D44-FC4D-4D35-95C3-FA012971651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4122A-A5F5-4987-9075-8582407B699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430F2-83D1-4AF4-878F-018BC8FEF2D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14A15-778B-44F4-A634-AA0CFE8E70C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1E3C676-2877-4209-AFD7-2CBCAAC0F264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00200" y="480184"/>
            <a:ext cx="5905500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3600" b="1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汇报内容</a:t>
            </a:r>
            <a:endParaRPr lang="en-US" altLang="zh-CN" sz="3600" b="1" dirty="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1800" y="1276350"/>
            <a:ext cx="47244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研究团队建设</a:t>
            </a:r>
            <a:endParaRPr lang="en-US" altLang="zh-CN" sz="2600" b="1" dirty="0" smtClean="0"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2600" b="1" dirty="0"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主要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研究方向</a:t>
            </a:r>
            <a:endParaRPr lang="en-US" altLang="zh-CN" sz="2600" b="1" dirty="0" smtClean="0"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科研教学成果</a:t>
            </a:r>
            <a:endParaRPr lang="en-US" altLang="zh-CN" sz="2600" b="1" dirty="0" smtClean="0"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承担科研任务</a:t>
            </a:r>
            <a:endParaRPr lang="en-US" altLang="zh-CN" sz="2600" b="1" dirty="0" smtClean="0"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2600" b="1" dirty="0"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未来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发展计划</a:t>
            </a:r>
            <a:endParaRPr lang="en-US" altLang="zh-CN" sz="2600" b="1" dirty="0"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857250"/>
          </a:xfrm>
        </p:spPr>
        <p:txBody>
          <a:bodyPr/>
          <a:lstStyle/>
          <a:p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学科</a:t>
            </a:r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凝练方向</a:t>
            </a:r>
            <a:endParaRPr lang="zh-CN" altLang="en-US" sz="3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0600" y="1310878"/>
            <a:ext cx="7696200" cy="3394472"/>
          </a:xfrm>
        </p:spPr>
        <p:txBody>
          <a:bodyPr/>
          <a:lstStyle/>
          <a:p>
            <a:pPr marL="0" indent="0">
              <a:buNone/>
            </a:pP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）作物种质资源保护与</a:t>
            </a:r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利用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）作物重大功能基因挖掘与调控网络</a:t>
            </a:r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解析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）作物设计育种技术及其</a:t>
            </a:r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应用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）作物种子科学与种</a:t>
            </a:r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业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）作物逆境适应与资源高效</a:t>
            </a:r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利用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sz="2800" dirty="0">
                <a:latin typeface="微软雅黑" pitchFamily="34" charset="-122"/>
                <a:ea typeface="微软雅黑" pitchFamily="34" charset="-122"/>
              </a:rPr>
              <a:t>）生态绿色高效栽培与智慧农</a:t>
            </a:r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作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196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79</Words>
  <Application>Microsoft Office PowerPoint</Application>
  <PresentationFormat>全屏显示(16:9)</PresentationFormat>
  <Paragraphs>13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默认设计模板</vt:lpstr>
      <vt:lpstr>PowerPoint 演示文稿</vt:lpstr>
      <vt:lpstr>学科凝练方向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孙涛</cp:lastModifiedBy>
  <cp:revision>468</cp:revision>
  <cp:lastPrinted>2113-01-01T00:00:00Z</cp:lastPrinted>
  <dcterms:created xsi:type="dcterms:W3CDTF">2113-01-01T00:00:00Z</dcterms:created>
  <dcterms:modified xsi:type="dcterms:W3CDTF">2021-11-12T08:23:16Z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2052-11.1.0.10228</vt:lpwstr>
  </property>
</Properties>
</file>